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0" r:id="rId2"/>
    <p:sldId id="271" r:id="rId3"/>
    <p:sldId id="263" r:id="rId4"/>
    <p:sldId id="265" r:id="rId5"/>
    <p:sldId id="266" r:id="rId6"/>
    <p:sldId id="267" r:id="rId7"/>
    <p:sldId id="268"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1334373"/>
            <a:ext cx="8284016" cy="3970318"/>
          </a:xfrm>
          <a:prstGeom prst="rect">
            <a:avLst/>
          </a:prstGeom>
        </p:spPr>
        <p:txBody>
          <a:bodyPr wrap="square">
            <a:spAutoFit/>
          </a:bodyPr>
          <a:lstStyle/>
          <a:p>
            <a:pPr marL="457200" indent="-457200" algn="just" rtl="0">
              <a:buFont typeface="Arial" pitchFamily="34" charset="0"/>
              <a:buChar char="•"/>
            </a:pPr>
            <a:r>
              <a:rPr lang="en-US" sz="2800" dirty="0"/>
              <a:t>Having broken up our documents (and also our query) into tokens, the easy case is if tokens in the query just match tokens in the token list of the document. However, there are many cases when two character sequences are not quite the same but you would like a match to occur. For instance, if you search for </a:t>
            </a:r>
            <a:r>
              <a:rPr lang="en-US" sz="2800" i="1" dirty="0"/>
              <a:t>USA</a:t>
            </a:r>
            <a:r>
              <a:rPr lang="en-US" sz="2800" dirty="0"/>
              <a:t>, you might hope to also match documents containing </a:t>
            </a:r>
            <a:r>
              <a:rPr lang="en-US" sz="2800" i="1" dirty="0"/>
              <a:t>U.S.A</a:t>
            </a:r>
            <a:r>
              <a:rPr lang="en-US" sz="2800" dirty="0"/>
              <a:t>.</a:t>
            </a:r>
            <a:r>
              <a:rPr lang="en-US" sz="2800" i="1" dirty="0"/>
              <a:t> </a:t>
            </a:r>
            <a:endParaRPr lang="en-US" sz="2800" dirty="0" smtClean="0"/>
          </a:p>
          <a:p>
            <a:pPr algn="just" rtl="0"/>
            <a:endParaRPr lang="en-US" sz="2800" dirty="0"/>
          </a:p>
        </p:txBody>
      </p:sp>
      <p:sp>
        <p:nvSpPr>
          <p:cNvPr id="4" name="عنوان 1"/>
          <p:cNvSpPr>
            <a:spLocks noGrp="1"/>
          </p:cNvSpPr>
          <p:nvPr>
            <p:ph type="title"/>
          </p:nvPr>
        </p:nvSpPr>
        <p:spPr>
          <a:xfrm>
            <a:off x="539552" y="0"/>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n-US" b="1" dirty="0">
                <a:solidFill>
                  <a:srgbClr val="0070C0"/>
                </a:solidFill>
              </a:rPr>
              <a:t>Normalization (equivalence classing of terms)</a:t>
            </a:r>
            <a:endParaRPr lang="en-US" dirty="0">
              <a:solidFill>
                <a:srgbClr val="0070C0"/>
              </a:solidFill>
            </a:endParaRPr>
          </a:p>
        </p:txBody>
      </p:sp>
    </p:spTree>
    <p:extLst>
      <p:ext uri="{BB962C8B-B14F-4D97-AF65-F5344CB8AC3E}">
        <p14:creationId xmlns:p14="http://schemas.microsoft.com/office/powerpoint/2010/main" val="2981806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1334373"/>
            <a:ext cx="8284016" cy="5262979"/>
          </a:xfrm>
          <a:prstGeom prst="rect">
            <a:avLst/>
          </a:prstGeom>
        </p:spPr>
        <p:txBody>
          <a:bodyPr wrap="square">
            <a:spAutoFit/>
          </a:bodyPr>
          <a:lstStyle/>
          <a:p>
            <a:pPr marL="457200" indent="-457200" algn="just" rtl="0">
              <a:buFont typeface="Arial" pitchFamily="34" charset="0"/>
              <a:buChar char="•"/>
            </a:pPr>
            <a:r>
              <a:rPr lang="en-US" sz="2800" i="1" dirty="0" smtClean="0"/>
              <a:t>Token </a:t>
            </a:r>
            <a:r>
              <a:rPr lang="en-US" sz="2800" i="1" dirty="0"/>
              <a:t>normalization </a:t>
            </a:r>
            <a:r>
              <a:rPr lang="en-US" sz="2800" dirty="0"/>
              <a:t>is the process of </a:t>
            </a:r>
            <a:r>
              <a:rPr lang="en-US" sz="2800" dirty="0" err="1"/>
              <a:t>canonicalizing</a:t>
            </a:r>
            <a:r>
              <a:rPr lang="en-US" sz="2800" dirty="0"/>
              <a:t> tokens so that matches occur despite superficial differences in the character sequences of the kens The most standard way to normalize is to implicitly create </a:t>
            </a:r>
            <a:r>
              <a:rPr lang="en-US" sz="2800" i="1" dirty="0"/>
              <a:t>equivalence classes</a:t>
            </a:r>
            <a:r>
              <a:rPr lang="en-US" sz="2800" dirty="0"/>
              <a:t>, which are normally named after one member of the set. For instance, if the tokens </a:t>
            </a:r>
            <a:r>
              <a:rPr lang="en-US" sz="2800" i="1" dirty="0"/>
              <a:t>anti-discriminatory </a:t>
            </a:r>
            <a:r>
              <a:rPr lang="en-US" sz="2800" dirty="0"/>
              <a:t>and </a:t>
            </a:r>
            <a:r>
              <a:rPr lang="en-US" sz="2800" i="1" dirty="0" err="1"/>
              <a:t>antidiscriminatory</a:t>
            </a:r>
            <a:r>
              <a:rPr lang="en-US" sz="2800" i="1" dirty="0"/>
              <a:t> </a:t>
            </a:r>
            <a:r>
              <a:rPr lang="en-US" sz="2800" dirty="0"/>
              <a:t>are both mapped onto the term </a:t>
            </a:r>
            <a:r>
              <a:rPr lang="en-US" sz="2800" dirty="0" err="1"/>
              <a:t>antidiscriminatory</a:t>
            </a:r>
            <a:r>
              <a:rPr lang="en-US" sz="2800" dirty="0"/>
              <a:t>, in both the document text and queries, then searches for one term will retrieve documents that contain either.</a:t>
            </a:r>
          </a:p>
          <a:p>
            <a:pPr marL="457200" indent="-457200" algn="just" rtl="0">
              <a:buFont typeface="Arial" pitchFamily="34" charset="0"/>
              <a:buChar char="•"/>
            </a:pPr>
            <a:endParaRPr lang="en-US" sz="2800" dirty="0"/>
          </a:p>
        </p:txBody>
      </p:sp>
      <p:sp>
        <p:nvSpPr>
          <p:cNvPr id="4" name="عنوان 1"/>
          <p:cNvSpPr>
            <a:spLocks noGrp="1"/>
          </p:cNvSpPr>
          <p:nvPr>
            <p:ph type="title"/>
          </p:nvPr>
        </p:nvSpPr>
        <p:spPr>
          <a:xfrm>
            <a:off x="539552" y="0"/>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n-US" b="1" dirty="0">
                <a:solidFill>
                  <a:srgbClr val="0070C0"/>
                </a:solidFill>
              </a:rPr>
              <a:t>Normalization (equivalence classing of terms)</a:t>
            </a:r>
            <a:endParaRPr lang="en-US" dirty="0">
              <a:solidFill>
                <a:srgbClr val="0070C0"/>
              </a:solidFill>
            </a:endParaRPr>
          </a:p>
        </p:txBody>
      </p:sp>
    </p:spTree>
    <p:extLst>
      <p:ext uri="{BB962C8B-B14F-4D97-AF65-F5344CB8AC3E}">
        <p14:creationId xmlns:p14="http://schemas.microsoft.com/office/powerpoint/2010/main" val="3262599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1334373"/>
            <a:ext cx="8284016" cy="4832092"/>
          </a:xfrm>
          <a:prstGeom prst="rect">
            <a:avLst/>
          </a:prstGeom>
        </p:spPr>
        <p:txBody>
          <a:bodyPr wrap="square">
            <a:spAutoFit/>
          </a:bodyPr>
          <a:lstStyle/>
          <a:p>
            <a:pPr algn="just" rtl="0"/>
            <a:r>
              <a:rPr lang="en-US" sz="2800" dirty="0"/>
              <a:t>Stemming is a process to reduce morphological variant words to their stem, base, or base form, and it is used to improve IR system accuracy. </a:t>
            </a:r>
            <a:endParaRPr lang="en-US" sz="2800" dirty="0" smtClean="0"/>
          </a:p>
          <a:p>
            <a:pPr algn="just" rtl="0"/>
            <a:endParaRPr lang="en-US" sz="2800" dirty="0"/>
          </a:p>
          <a:p>
            <a:pPr algn="just" rtl="0"/>
            <a:r>
              <a:rPr lang="en-US" sz="2800" dirty="0"/>
              <a:t>The stemming approach may degrade retrieval performance in some cases because the stemming accuracy depends on the nature of the language vocabulary. Therefore, stemming can enhance the effectiveness of IR system for some text corpora more than others. Example, the words “</a:t>
            </a:r>
            <a:r>
              <a:rPr lang="en-US" sz="2800" i="1" dirty="0"/>
              <a:t>plays</a:t>
            </a:r>
            <a:r>
              <a:rPr lang="en-US" sz="2800" dirty="0"/>
              <a:t>” and “</a:t>
            </a:r>
            <a:r>
              <a:rPr lang="en-US" sz="2800" i="1" dirty="0" err="1"/>
              <a:t>playing”</a:t>
            </a:r>
            <a:r>
              <a:rPr lang="en-US" sz="2800" dirty="0" err="1"/>
              <a:t>are</a:t>
            </a:r>
            <a:r>
              <a:rPr lang="en-US" sz="2800" dirty="0"/>
              <a:t> derived from the base word “</a:t>
            </a:r>
            <a:r>
              <a:rPr lang="en-US" sz="2800" i="1" dirty="0"/>
              <a:t>play</a:t>
            </a:r>
            <a:r>
              <a:rPr lang="en-US" sz="2800" dirty="0"/>
              <a:t>.” </a:t>
            </a:r>
          </a:p>
        </p:txBody>
      </p:sp>
      <p:sp>
        <p:nvSpPr>
          <p:cNvPr id="4" name="عنوان 1"/>
          <p:cNvSpPr>
            <a:spLocks noGrp="1"/>
          </p:cNvSpPr>
          <p:nvPr>
            <p:ph type="title"/>
          </p:nvPr>
        </p:nvSpPr>
        <p:spPr>
          <a:xfrm>
            <a:off x="539552" y="0"/>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lvl="1" algn="ctr"/>
            <a:r>
              <a:rPr lang="en-US" sz="3600" dirty="0" smtClean="0"/>
              <a:t>Stemming</a:t>
            </a:r>
            <a:endParaRPr lang="en-US" sz="3600" b="1" dirty="0">
              <a:cs typeface="+mj-cs"/>
            </a:endParaRPr>
          </a:p>
        </p:txBody>
      </p:sp>
    </p:spTree>
    <p:extLst>
      <p:ext uri="{BB962C8B-B14F-4D97-AF65-F5344CB8AC3E}">
        <p14:creationId xmlns:p14="http://schemas.microsoft.com/office/powerpoint/2010/main" val="3622826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txBody>
          <a:bodyPr/>
          <a:lstStyle/>
          <a:p>
            <a:pPr algn="ctr"/>
            <a:r>
              <a:rPr lang="en-US" dirty="0" smtClean="0"/>
              <a:t>Original Text</a:t>
            </a:r>
            <a:endParaRPr lang="ar-IQ" dirty="0"/>
          </a:p>
        </p:txBody>
      </p:sp>
      <p:sp>
        <p:nvSpPr>
          <p:cNvPr id="4" name="عنصر نائب للمحتوى 3"/>
          <p:cNvSpPr>
            <a:spLocks noGrp="1"/>
          </p:cNvSpPr>
          <p:nvPr>
            <p:ph sz="half" idx="2"/>
          </p:nvPr>
        </p:nvSpPr>
        <p:spPr/>
        <p:txBody>
          <a:bodyPr/>
          <a:lstStyle/>
          <a:p>
            <a:pPr marL="0" indent="0" algn="just" rtl="0">
              <a:buNone/>
            </a:pPr>
            <a:r>
              <a:rPr lang="en-US" dirty="0"/>
              <a:t>"Military is a good option for a career builder for youngsters. Military is not covering only defense it also includes IT sector and its various forms are Army, Navy, and Air force. It satisfies the sacrifice need of youth for their country."</a:t>
            </a:r>
          </a:p>
          <a:p>
            <a:pPr algn="just" rtl="0"/>
            <a:endParaRPr lang="ar-IQ" dirty="0"/>
          </a:p>
        </p:txBody>
      </p:sp>
      <p:sp>
        <p:nvSpPr>
          <p:cNvPr id="5" name="عنصر نائب للنص 4"/>
          <p:cNvSpPr>
            <a:spLocks noGrp="1"/>
          </p:cNvSpPr>
          <p:nvPr>
            <p:ph type="body" sz="quarter" idx="3"/>
          </p:nvPr>
        </p:nvSpPr>
        <p:spPr>
          <a:xfrm>
            <a:off x="4645025" y="1484784"/>
            <a:ext cx="4041775" cy="639762"/>
          </a:xfrm>
        </p:spPr>
        <p:txBody>
          <a:bodyPr>
            <a:normAutofit/>
          </a:bodyPr>
          <a:lstStyle/>
          <a:p>
            <a:pPr algn="ctr"/>
            <a:r>
              <a:rPr lang="en-US" sz="2800" u="sng" dirty="0"/>
              <a:t>Tokenization Step</a:t>
            </a:r>
            <a:r>
              <a:rPr lang="en-US" sz="2800" u="sng" dirty="0" smtClean="0"/>
              <a:t>:</a:t>
            </a:r>
            <a:endParaRPr lang="en-US" sz="2800" dirty="0"/>
          </a:p>
        </p:txBody>
      </p:sp>
      <p:sp>
        <p:nvSpPr>
          <p:cNvPr id="6" name="عنصر نائب للمحتوى 5"/>
          <p:cNvSpPr>
            <a:spLocks noGrp="1"/>
          </p:cNvSpPr>
          <p:nvPr>
            <p:ph sz="quarter" idx="4"/>
          </p:nvPr>
        </p:nvSpPr>
        <p:spPr/>
        <p:txBody>
          <a:bodyPr>
            <a:normAutofit/>
          </a:bodyPr>
          <a:lstStyle/>
          <a:p>
            <a:pPr marL="0" indent="0" algn="just" rtl="0">
              <a:buNone/>
            </a:pPr>
            <a:r>
              <a:rPr lang="en-US" dirty="0"/>
              <a:t>[Military, is, a, good, option, for, a, career, builder, for, youngsters, Military, is, not,</a:t>
            </a:r>
          </a:p>
          <a:p>
            <a:pPr marL="0" indent="0" algn="just" rtl="0">
              <a:buNone/>
            </a:pPr>
            <a:r>
              <a:rPr lang="en-US" dirty="0"/>
              <a:t>covering, only, defense, it, also, includes, IT, sector, and, its, various, forms, are, Army,,</a:t>
            </a:r>
          </a:p>
          <a:p>
            <a:pPr marL="0" indent="0" algn="just" rtl="0">
              <a:buNone/>
            </a:pPr>
            <a:r>
              <a:rPr lang="en-US" dirty="0"/>
              <a:t>Navy,, and, Air, force., It, satisfies, the, sacrifice, need, of, youth, for, their, country.]</a:t>
            </a:r>
          </a:p>
          <a:p>
            <a:endParaRPr lang="ar-IQ" dirty="0"/>
          </a:p>
        </p:txBody>
      </p:sp>
      <p:sp>
        <p:nvSpPr>
          <p:cNvPr id="8" name="عنوان 1"/>
          <p:cNvSpPr>
            <a:spLocks noGrp="1"/>
          </p:cNvSpPr>
          <p:nvPr>
            <p:ph type="title"/>
          </p:nvPr>
        </p:nvSpPr>
        <p:spPr>
          <a:xfrm>
            <a:off x="539552" y="274638"/>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US" i="1" u="sng" dirty="0"/>
              <a:t>Example1</a:t>
            </a:r>
            <a:endParaRPr lang="en-US" dirty="0"/>
          </a:p>
        </p:txBody>
      </p:sp>
    </p:spTree>
    <p:extLst>
      <p:ext uri="{BB962C8B-B14F-4D97-AF65-F5344CB8AC3E}">
        <p14:creationId xmlns:p14="http://schemas.microsoft.com/office/powerpoint/2010/main" val="869041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1902311"/>
            <a:ext cx="8284016" cy="2246769"/>
          </a:xfrm>
          <a:prstGeom prst="rect">
            <a:avLst/>
          </a:prstGeom>
        </p:spPr>
        <p:txBody>
          <a:bodyPr wrap="square">
            <a:spAutoFit/>
          </a:bodyPr>
          <a:lstStyle/>
          <a:p>
            <a:pPr algn="just" rtl="0"/>
            <a:r>
              <a:rPr lang="en-US" sz="2800" dirty="0"/>
              <a:t>[Military, good, option, for, career, builder, for, youngster, military, not, cover, only,</a:t>
            </a:r>
          </a:p>
          <a:p>
            <a:pPr algn="just" rtl="0"/>
            <a:r>
              <a:rPr lang="en-US" sz="2800" dirty="0"/>
              <a:t>defense, it, also, include, it, sector, it, various, form, are, army, navy, air, force, it, satisfy,</a:t>
            </a:r>
          </a:p>
          <a:p>
            <a:pPr algn="just" rtl="0"/>
            <a:r>
              <a:rPr lang="en-US" sz="2800" dirty="0"/>
              <a:t>sacrifice, need, youth, for, their, country]</a:t>
            </a:r>
          </a:p>
        </p:txBody>
      </p:sp>
      <p:sp>
        <p:nvSpPr>
          <p:cNvPr id="4" name="عنوان 1"/>
          <p:cNvSpPr>
            <a:spLocks noGrp="1"/>
          </p:cNvSpPr>
          <p:nvPr>
            <p:ph type="title"/>
          </p:nvPr>
        </p:nvSpPr>
        <p:spPr>
          <a:xfrm>
            <a:off x="539552" y="562670"/>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n-US" u="sng" dirty="0"/>
              <a:t>Stops word removal and Stemming Step:</a:t>
            </a:r>
            <a:endParaRPr lang="en-US" dirty="0"/>
          </a:p>
        </p:txBody>
      </p:sp>
    </p:spTree>
    <p:extLst>
      <p:ext uri="{BB962C8B-B14F-4D97-AF65-F5344CB8AC3E}">
        <p14:creationId xmlns:p14="http://schemas.microsoft.com/office/powerpoint/2010/main" val="1560551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txBody>
          <a:bodyPr/>
          <a:lstStyle/>
          <a:p>
            <a:pPr algn="ctr"/>
            <a:r>
              <a:rPr lang="en-US" dirty="0" smtClean="0"/>
              <a:t>Original Text</a:t>
            </a:r>
            <a:endParaRPr lang="ar-IQ" dirty="0"/>
          </a:p>
        </p:txBody>
      </p:sp>
      <p:sp>
        <p:nvSpPr>
          <p:cNvPr id="4" name="عنصر نائب للمحتوى 3"/>
          <p:cNvSpPr>
            <a:spLocks noGrp="1"/>
          </p:cNvSpPr>
          <p:nvPr>
            <p:ph sz="half" idx="2"/>
          </p:nvPr>
        </p:nvSpPr>
        <p:spPr>
          <a:xfrm>
            <a:off x="457200" y="2174875"/>
            <a:ext cx="4040188" cy="3342357"/>
          </a:xfrm>
        </p:spPr>
        <p:txBody>
          <a:bodyPr/>
          <a:lstStyle/>
          <a:p>
            <a:pPr marL="0" indent="0" algn="just" rtl="0">
              <a:buNone/>
            </a:pPr>
            <a:r>
              <a:rPr lang="en-US" dirty="0"/>
              <a:t>"Cricket is the most popular game in India. In crocket a player uses a bat to hit the ball and scoring runs. It is played between two teams; the team scoring maximum runs will win the game."</a:t>
            </a:r>
          </a:p>
          <a:p>
            <a:pPr algn="just" rtl="0"/>
            <a:endParaRPr lang="ar-IQ" dirty="0"/>
          </a:p>
        </p:txBody>
      </p:sp>
      <p:sp>
        <p:nvSpPr>
          <p:cNvPr id="5" name="عنصر نائب للنص 4"/>
          <p:cNvSpPr>
            <a:spLocks noGrp="1"/>
          </p:cNvSpPr>
          <p:nvPr>
            <p:ph type="body" sz="quarter" idx="3"/>
          </p:nvPr>
        </p:nvSpPr>
        <p:spPr>
          <a:xfrm>
            <a:off x="4645025" y="1484784"/>
            <a:ext cx="4041775" cy="639762"/>
          </a:xfrm>
        </p:spPr>
        <p:txBody>
          <a:bodyPr>
            <a:normAutofit/>
          </a:bodyPr>
          <a:lstStyle/>
          <a:p>
            <a:pPr algn="ctr"/>
            <a:r>
              <a:rPr lang="en-US" sz="2800" u="sng" dirty="0"/>
              <a:t>Tokenization Step</a:t>
            </a:r>
            <a:r>
              <a:rPr lang="en-US" sz="2800" u="sng" dirty="0" smtClean="0"/>
              <a:t>:</a:t>
            </a:r>
            <a:endParaRPr lang="en-US" sz="2800" dirty="0"/>
          </a:p>
        </p:txBody>
      </p:sp>
      <p:sp>
        <p:nvSpPr>
          <p:cNvPr id="6" name="عنصر نائب للمحتوى 5"/>
          <p:cNvSpPr>
            <a:spLocks noGrp="1"/>
          </p:cNvSpPr>
          <p:nvPr>
            <p:ph sz="quarter" idx="4"/>
          </p:nvPr>
        </p:nvSpPr>
        <p:spPr/>
        <p:txBody>
          <a:bodyPr>
            <a:normAutofit/>
          </a:bodyPr>
          <a:lstStyle/>
          <a:p>
            <a:pPr marL="0" indent="0" algn="just" rtl="0">
              <a:buNone/>
            </a:pPr>
            <a:r>
              <a:rPr lang="en-US" dirty="0"/>
              <a:t>[Cricket, is, the, most, popular, game, in, India. In, crocket, a, player, uses, a, bat, to, hit,</a:t>
            </a:r>
          </a:p>
          <a:p>
            <a:pPr marL="0" indent="0" algn="just" rtl="0">
              <a:buNone/>
            </a:pPr>
            <a:r>
              <a:rPr lang="en-US" dirty="0"/>
              <a:t>the, ball, and, scoring, runs. It, is, played, between, two, teams, ;, the, team, scoring,</a:t>
            </a:r>
          </a:p>
          <a:p>
            <a:pPr marL="0" indent="0" algn="just" rtl="0">
              <a:buNone/>
            </a:pPr>
            <a:r>
              <a:rPr lang="en-US" dirty="0"/>
              <a:t>maximum, runs, will, win, the, game.]</a:t>
            </a:r>
          </a:p>
          <a:p>
            <a:endParaRPr lang="ar-IQ" dirty="0"/>
          </a:p>
        </p:txBody>
      </p:sp>
      <p:sp>
        <p:nvSpPr>
          <p:cNvPr id="8" name="عنوان 1"/>
          <p:cNvSpPr>
            <a:spLocks noGrp="1"/>
          </p:cNvSpPr>
          <p:nvPr>
            <p:ph type="title"/>
          </p:nvPr>
        </p:nvSpPr>
        <p:spPr>
          <a:xfrm>
            <a:off x="539552" y="274638"/>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US" i="1" u="sng" dirty="0" smtClean="0"/>
              <a:t>Example2</a:t>
            </a:r>
            <a:endParaRPr lang="en-US" dirty="0"/>
          </a:p>
        </p:txBody>
      </p:sp>
    </p:spTree>
    <p:extLst>
      <p:ext uri="{BB962C8B-B14F-4D97-AF65-F5344CB8AC3E}">
        <p14:creationId xmlns:p14="http://schemas.microsoft.com/office/powerpoint/2010/main" val="541119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1902311"/>
            <a:ext cx="8284016" cy="1815882"/>
          </a:xfrm>
          <a:prstGeom prst="rect">
            <a:avLst/>
          </a:prstGeom>
        </p:spPr>
        <p:txBody>
          <a:bodyPr wrap="square">
            <a:spAutoFit/>
          </a:bodyPr>
          <a:lstStyle/>
          <a:p>
            <a:pPr algn="just" rtl="0"/>
            <a:r>
              <a:rPr lang="en-US" sz="2800" dirty="0"/>
              <a:t>[Cricket, most, popular, game, in, India, in, crocket, player, use, bat, to, hit, ball, score,</a:t>
            </a:r>
          </a:p>
          <a:p>
            <a:pPr algn="just" rtl="0"/>
            <a:r>
              <a:rPr lang="en-US" sz="2800" dirty="0"/>
              <a:t>run, it, play, between, two, team, team, score, maximum, run, win, game]</a:t>
            </a:r>
          </a:p>
        </p:txBody>
      </p:sp>
      <p:sp>
        <p:nvSpPr>
          <p:cNvPr id="4" name="عنوان 1"/>
          <p:cNvSpPr>
            <a:spLocks noGrp="1"/>
          </p:cNvSpPr>
          <p:nvPr>
            <p:ph type="title"/>
          </p:nvPr>
        </p:nvSpPr>
        <p:spPr>
          <a:xfrm>
            <a:off x="539552" y="562670"/>
            <a:ext cx="8229600" cy="11381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n-US" u="sng" dirty="0"/>
              <a:t>Stops word removal and Stemming Step:</a:t>
            </a:r>
            <a:endParaRPr lang="en-US" dirty="0"/>
          </a:p>
        </p:txBody>
      </p:sp>
    </p:spTree>
    <p:extLst>
      <p:ext uri="{BB962C8B-B14F-4D97-AF65-F5344CB8AC3E}">
        <p14:creationId xmlns:p14="http://schemas.microsoft.com/office/powerpoint/2010/main" val="1250308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664</Words>
  <Application>Microsoft Office PowerPoint</Application>
  <PresentationFormat>عرض على الشاشة (3:4)‏</PresentationFormat>
  <Paragraphs>29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Normalization (equivalence classing of terms)</vt:lpstr>
      <vt:lpstr>Normalization (equivalence classing of terms)</vt:lpstr>
      <vt:lpstr>Stemming</vt:lpstr>
      <vt:lpstr>Example1</vt:lpstr>
      <vt:lpstr>Stops word removal and Stemming Step:</vt:lpstr>
      <vt:lpstr>Example2</vt:lpstr>
      <vt:lpstr>Stops word removal and Stemming Step: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Retrieval System</dc:title>
  <dc:creator>Sayid Jasim</dc:creator>
  <cp:lastModifiedBy>مجموعة النفوذ</cp:lastModifiedBy>
  <cp:revision>12</cp:revision>
  <dcterms:created xsi:type="dcterms:W3CDTF">2018-10-04T06:57:30Z</dcterms:created>
  <dcterms:modified xsi:type="dcterms:W3CDTF">2019-12-16T19:23:58Z</dcterms:modified>
</cp:coreProperties>
</file>